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62" r:id="rId3"/>
    <p:sldId id="257" r:id="rId4"/>
    <p:sldId id="258" r:id="rId5"/>
    <p:sldId id="259" r:id="rId6"/>
    <p:sldId id="260" r:id="rId7"/>
    <p:sldId id="261"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18B85E-8411-4127-B261-16715B392B4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88801BBE-28A2-4621-8DE0-45B8B6169F07}" type="slidenum">
              <a:rPr lang="en-US" smtClean="0"/>
              <a:t>‹#›</a:t>
            </a:fld>
            <a:endParaRPr lang="en-US"/>
          </a:p>
        </p:txBody>
      </p:sp>
    </p:spTree>
    <p:extLst>
      <p:ext uri="{BB962C8B-B14F-4D97-AF65-F5344CB8AC3E}">
        <p14:creationId xmlns:p14="http://schemas.microsoft.com/office/powerpoint/2010/main" val="3893566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18B85E-8411-4127-B261-16715B392B4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8801BBE-28A2-4621-8DE0-45B8B6169F07}" type="slidenum">
              <a:rPr lang="en-US" smtClean="0"/>
              <a:t>‹#›</a:t>
            </a:fld>
            <a:endParaRPr lang="en-US"/>
          </a:p>
        </p:txBody>
      </p:sp>
    </p:spTree>
    <p:extLst>
      <p:ext uri="{BB962C8B-B14F-4D97-AF65-F5344CB8AC3E}">
        <p14:creationId xmlns:p14="http://schemas.microsoft.com/office/powerpoint/2010/main" val="3163540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18B85E-8411-4127-B261-16715B392B4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88801BBE-28A2-4621-8DE0-45B8B6169F07}" type="slidenum">
              <a:rPr lang="en-US" smtClean="0"/>
              <a:t>‹#›</a:t>
            </a:fld>
            <a:endParaRPr lang="en-US"/>
          </a:p>
        </p:txBody>
      </p:sp>
    </p:spTree>
    <p:extLst>
      <p:ext uri="{BB962C8B-B14F-4D97-AF65-F5344CB8AC3E}">
        <p14:creationId xmlns:p14="http://schemas.microsoft.com/office/powerpoint/2010/main" val="1234199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18B85E-8411-4127-B261-16715B392B4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88801BBE-28A2-4621-8DE0-45B8B6169F07}" type="slidenum">
              <a:rPr lang="en-US" smtClean="0"/>
              <a:t>‹#›</a:t>
            </a:fld>
            <a:endParaRPr lang="en-US"/>
          </a:p>
        </p:txBody>
      </p:sp>
    </p:spTree>
    <p:extLst>
      <p:ext uri="{BB962C8B-B14F-4D97-AF65-F5344CB8AC3E}">
        <p14:creationId xmlns:p14="http://schemas.microsoft.com/office/powerpoint/2010/main" val="162383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18B85E-8411-4127-B261-16715B392B46}" type="datetimeFigureOut">
              <a:rPr lang="en-US" smtClean="0"/>
              <a:t>5/4/2020</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88801BBE-28A2-4621-8DE0-45B8B6169F07}" type="slidenum">
              <a:rPr lang="en-US" smtClean="0"/>
              <a:t>‹#›</a:t>
            </a:fld>
            <a:endParaRPr lang="en-US"/>
          </a:p>
        </p:txBody>
      </p:sp>
    </p:spTree>
    <p:extLst>
      <p:ext uri="{BB962C8B-B14F-4D97-AF65-F5344CB8AC3E}">
        <p14:creationId xmlns:p14="http://schemas.microsoft.com/office/powerpoint/2010/main" val="3485823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18B85E-8411-4127-B261-16715B392B46}" type="datetimeFigureOut">
              <a:rPr lang="en-US" smtClean="0"/>
              <a:t>5/4/2020</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8801BBE-28A2-4621-8DE0-45B8B6169F07}" type="slidenum">
              <a:rPr lang="en-US" smtClean="0"/>
              <a:t>‹#›</a:t>
            </a:fld>
            <a:endParaRPr lang="en-US"/>
          </a:p>
        </p:txBody>
      </p:sp>
    </p:spTree>
    <p:extLst>
      <p:ext uri="{BB962C8B-B14F-4D97-AF65-F5344CB8AC3E}">
        <p14:creationId xmlns:p14="http://schemas.microsoft.com/office/powerpoint/2010/main" val="1598794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18B85E-8411-4127-B261-16715B392B46}" type="datetimeFigureOut">
              <a:rPr lang="en-US" smtClean="0"/>
              <a:t>5/4/2020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8801BBE-28A2-4621-8DE0-45B8B6169F07}" type="slidenum">
              <a:rPr lang="en-US" smtClean="0"/>
              <a:t>‹#›</a:t>
            </a:fld>
            <a:endParaRPr lang="en-US"/>
          </a:p>
        </p:txBody>
      </p:sp>
    </p:spTree>
    <p:extLst>
      <p:ext uri="{BB962C8B-B14F-4D97-AF65-F5344CB8AC3E}">
        <p14:creationId xmlns:p14="http://schemas.microsoft.com/office/powerpoint/2010/main" val="3306646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18B85E-8411-4127-B261-16715B392B4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8801BBE-28A2-4621-8DE0-45B8B6169F07}" type="slidenum">
              <a:rPr lang="en-US" smtClean="0"/>
              <a:t>‹#›</a:t>
            </a:fld>
            <a:endParaRPr lang="en-US"/>
          </a:p>
        </p:txBody>
      </p:sp>
    </p:spTree>
    <p:extLst>
      <p:ext uri="{BB962C8B-B14F-4D97-AF65-F5344CB8AC3E}">
        <p14:creationId xmlns:p14="http://schemas.microsoft.com/office/powerpoint/2010/main" val="2642319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A18B85E-8411-4127-B261-16715B392B4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8801BBE-28A2-4621-8DE0-45B8B6169F07}" type="slidenum">
              <a:rPr lang="en-US" smtClean="0"/>
              <a:t>‹#›</a:t>
            </a:fld>
            <a:endParaRPr lang="en-US"/>
          </a:p>
        </p:txBody>
      </p:sp>
    </p:spTree>
    <p:extLst>
      <p:ext uri="{BB962C8B-B14F-4D97-AF65-F5344CB8AC3E}">
        <p14:creationId xmlns:p14="http://schemas.microsoft.com/office/powerpoint/2010/main" val="1074772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18B85E-8411-4127-B261-16715B392B4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88801BBE-28A2-4621-8DE0-45B8B6169F07}" type="slidenum">
              <a:rPr lang="en-US" smtClean="0"/>
              <a:t>‹#›</a:t>
            </a:fld>
            <a:endParaRPr lang="en-US"/>
          </a:p>
        </p:txBody>
      </p:sp>
    </p:spTree>
    <p:extLst>
      <p:ext uri="{BB962C8B-B14F-4D97-AF65-F5344CB8AC3E}">
        <p14:creationId xmlns:p14="http://schemas.microsoft.com/office/powerpoint/2010/main" val="4257145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18B85E-8411-4127-B261-16715B392B4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88801BBE-28A2-4621-8DE0-45B8B6169F07}"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29869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A18B85E-8411-4127-B261-16715B392B4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8801BBE-28A2-4621-8DE0-45B8B6169F07}" type="slidenum">
              <a:rPr lang="en-US" smtClean="0"/>
              <a:t>‹#›</a:t>
            </a:fld>
            <a:endParaRPr lang="en-US"/>
          </a:p>
        </p:txBody>
      </p:sp>
    </p:spTree>
    <p:extLst>
      <p:ext uri="{BB962C8B-B14F-4D97-AF65-F5344CB8AC3E}">
        <p14:creationId xmlns:p14="http://schemas.microsoft.com/office/powerpoint/2010/main" val="2724365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A18B85E-8411-4127-B261-16715B392B4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8801BBE-28A2-4621-8DE0-45B8B6169F07}"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24712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A18B85E-8411-4127-B261-16715B392B46}"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88801BBE-28A2-4621-8DE0-45B8B6169F07}" type="slidenum">
              <a:rPr lang="en-US" smtClean="0"/>
              <a:t>‹#›</a:t>
            </a:fld>
            <a:endParaRPr lang="en-US"/>
          </a:p>
        </p:txBody>
      </p:sp>
    </p:spTree>
    <p:extLst>
      <p:ext uri="{BB962C8B-B14F-4D97-AF65-F5344CB8AC3E}">
        <p14:creationId xmlns:p14="http://schemas.microsoft.com/office/powerpoint/2010/main" val="1210407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18B85E-8411-4127-B261-16715B392B4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8801BBE-28A2-4621-8DE0-45B8B6169F07}" type="slidenum">
              <a:rPr lang="en-US" smtClean="0"/>
              <a:t>‹#›</a:t>
            </a:fld>
            <a:endParaRPr lang="en-US"/>
          </a:p>
        </p:txBody>
      </p:sp>
    </p:spTree>
    <p:extLst>
      <p:ext uri="{BB962C8B-B14F-4D97-AF65-F5344CB8AC3E}">
        <p14:creationId xmlns:p14="http://schemas.microsoft.com/office/powerpoint/2010/main" val="35906620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18B85E-8411-4127-B261-16715B392B46}"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8801BBE-28A2-4621-8DE0-45B8B6169F07}" type="slidenum">
              <a:rPr lang="en-US" smtClean="0"/>
              <a:t>‹#›</a:t>
            </a:fld>
            <a:endParaRPr lang="en-US"/>
          </a:p>
        </p:txBody>
      </p:sp>
    </p:spTree>
    <p:extLst>
      <p:ext uri="{BB962C8B-B14F-4D97-AF65-F5344CB8AC3E}">
        <p14:creationId xmlns:p14="http://schemas.microsoft.com/office/powerpoint/2010/main" val="3898624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AA18B85E-8411-4127-B261-16715B392B46}" type="datetimeFigureOut">
              <a:rPr lang="en-US" smtClean="0"/>
              <a:t>5/4/2020</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88801BBE-28A2-4621-8DE0-45B8B6169F07}" type="slidenum">
              <a:rPr lang="en-US" smtClean="0"/>
              <a:t>‹#›</a:t>
            </a:fld>
            <a:endParaRPr lang="en-US"/>
          </a:p>
        </p:txBody>
      </p:sp>
    </p:spTree>
    <p:extLst>
      <p:ext uri="{BB962C8B-B14F-4D97-AF65-F5344CB8AC3E}">
        <p14:creationId xmlns:p14="http://schemas.microsoft.com/office/powerpoint/2010/main" val="286611516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401"/>
            <a:ext cx="7772400" cy="1142999"/>
          </a:xfrm>
        </p:spPr>
        <p:txBody>
          <a:bodyPr/>
          <a:lstStyle/>
          <a:p>
            <a:pPr algn="ctr"/>
            <a:r>
              <a:rPr lang="en-US" b="1" dirty="0">
                <a:latin typeface="Times New Roman" panose="02020603050405020304" pitchFamily="18" charset="0"/>
                <a:cs typeface="Times New Roman" panose="02020603050405020304" pitchFamily="18" charset="0"/>
              </a:rPr>
              <a:t>CHITLIN CIRCUIT</a:t>
            </a:r>
          </a:p>
        </p:txBody>
      </p:sp>
      <p:sp>
        <p:nvSpPr>
          <p:cNvPr id="3" name="Subtitle 2"/>
          <p:cNvSpPr>
            <a:spLocks noGrp="1"/>
          </p:cNvSpPr>
          <p:nvPr>
            <p:ph type="subTitle" idx="1"/>
          </p:nvPr>
        </p:nvSpPr>
        <p:spPr>
          <a:xfrm>
            <a:off x="1295400" y="3200400"/>
            <a:ext cx="6400800" cy="533400"/>
          </a:xfrm>
        </p:spPr>
        <p:txBody>
          <a:bodyPr>
            <a:normAutofit/>
          </a:bodyPr>
          <a:lstStyle/>
          <a:p>
            <a:pPr algn="ctr"/>
            <a:r>
              <a:rPr lang="en-US" sz="2800" b="1" dirty="0">
                <a:latin typeface="Times New Roman" panose="02020603050405020304" pitchFamily="18" charset="0"/>
                <a:cs typeface="Times New Roman" panose="02020603050405020304" pitchFamily="18" charset="0"/>
              </a:rPr>
              <a:t>By (Write your Name Here)</a:t>
            </a:r>
          </a:p>
        </p:txBody>
      </p:sp>
    </p:spTree>
    <p:extLst>
      <p:ext uri="{BB962C8B-B14F-4D97-AF65-F5344CB8AC3E}">
        <p14:creationId xmlns:p14="http://schemas.microsoft.com/office/powerpoint/2010/main" val="1837996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129B1-F394-44F2-BF0E-8FF6980C34A2}"/>
              </a:ext>
            </a:extLst>
          </p:cNvPr>
          <p:cNvSpPr>
            <a:spLocks noGrp="1"/>
          </p:cNvSpPr>
          <p:nvPr>
            <p:ph type="title"/>
          </p:nvPr>
        </p:nvSpPr>
        <p:spPr>
          <a:xfrm>
            <a:off x="1676401" y="624110"/>
            <a:ext cx="6858000" cy="671290"/>
          </a:xfrm>
        </p:spPr>
        <p:txBody>
          <a:bodyPr/>
          <a:lstStyle/>
          <a:p>
            <a:r>
              <a:rPr lang="en-US" dirty="0"/>
              <a:t>The Chitlin’ Circuit Term</a:t>
            </a:r>
            <a:endParaRPr lang="en-KE" dirty="0"/>
          </a:p>
        </p:txBody>
      </p:sp>
      <p:sp>
        <p:nvSpPr>
          <p:cNvPr id="3" name="Content Placeholder 2">
            <a:extLst>
              <a:ext uri="{FF2B5EF4-FFF2-40B4-BE49-F238E27FC236}">
                <a16:creationId xmlns:a16="http://schemas.microsoft.com/office/drawing/2014/main" id="{BDF659A8-C7F2-4B84-BED5-2C5E10E6F39C}"/>
              </a:ext>
            </a:extLst>
          </p:cNvPr>
          <p:cNvSpPr>
            <a:spLocks noGrp="1"/>
          </p:cNvSpPr>
          <p:nvPr>
            <p:ph idx="1"/>
          </p:nvPr>
        </p:nvSpPr>
        <p:spPr>
          <a:xfrm>
            <a:off x="1295401" y="1524000"/>
            <a:ext cx="2666999" cy="5029200"/>
          </a:xfrm>
        </p:spPr>
        <p:txBody>
          <a:bodyPr/>
          <a:lstStyle/>
          <a:p>
            <a:r>
              <a:rPr lang="en-US" dirty="0"/>
              <a:t>This is one symbolic of the nature and the lifestyles that were prescribed to the black people in the times of extreme racial discrimination towards the end of 19th century in the United States. </a:t>
            </a:r>
          </a:p>
          <a:p>
            <a:endParaRPr lang="en-KE" dirty="0"/>
          </a:p>
        </p:txBody>
      </p:sp>
      <p:pic>
        <p:nvPicPr>
          <p:cNvPr id="4" name="Picture 3">
            <a:extLst>
              <a:ext uri="{FF2B5EF4-FFF2-40B4-BE49-F238E27FC236}">
                <a16:creationId xmlns:a16="http://schemas.microsoft.com/office/drawing/2014/main" id="{79D5586E-E565-4E2C-B73F-AEFD6417C5F0}"/>
              </a:ext>
            </a:extLst>
          </p:cNvPr>
          <p:cNvPicPr>
            <a:picLocks noChangeAspect="1"/>
          </p:cNvPicPr>
          <p:nvPr/>
        </p:nvPicPr>
        <p:blipFill>
          <a:blip r:embed="rId2"/>
          <a:stretch>
            <a:fillRect/>
          </a:stretch>
        </p:blipFill>
        <p:spPr>
          <a:xfrm>
            <a:off x="4267200" y="1524000"/>
            <a:ext cx="3962400" cy="4709890"/>
          </a:xfrm>
          <a:prstGeom prst="rect">
            <a:avLst/>
          </a:prstGeom>
        </p:spPr>
      </p:pic>
    </p:spTree>
    <p:extLst>
      <p:ext uri="{BB962C8B-B14F-4D97-AF65-F5344CB8AC3E}">
        <p14:creationId xmlns:p14="http://schemas.microsoft.com/office/powerpoint/2010/main" val="2788899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141" y="351688"/>
            <a:ext cx="6589199" cy="595090"/>
          </a:xfrm>
        </p:spPr>
        <p:txBody>
          <a:bodyPr>
            <a:normAutofit fontScale="90000"/>
          </a:bodyPr>
          <a:lstStyle/>
          <a:p>
            <a:r>
              <a:rPr lang="en-US" dirty="0"/>
              <a:t>Causation for Chitlin’ Circuit</a:t>
            </a:r>
          </a:p>
        </p:txBody>
      </p:sp>
      <p:sp>
        <p:nvSpPr>
          <p:cNvPr id="3" name="Content Placeholder 2"/>
          <p:cNvSpPr>
            <a:spLocks noGrp="1"/>
          </p:cNvSpPr>
          <p:nvPr>
            <p:ph idx="1"/>
          </p:nvPr>
        </p:nvSpPr>
        <p:spPr>
          <a:xfrm>
            <a:off x="1143000" y="1371600"/>
            <a:ext cx="2743199" cy="4953000"/>
          </a:xfrm>
        </p:spPr>
        <p:txBody>
          <a:bodyPr>
            <a:normAutofit/>
          </a:bodyPr>
          <a:lstStyle/>
          <a:p>
            <a:r>
              <a:rPr lang="en-US" dirty="0"/>
              <a:t>It was literally a movement for black emancipation in terms of offering entertainment gigs, joints, bookings and accommodation of stars that took part in the presentation of the works of literature. It created employment to blacks a t a time no jobs would come through for the blacks.</a:t>
            </a:r>
          </a:p>
        </p:txBody>
      </p:sp>
      <p:pic>
        <p:nvPicPr>
          <p:cNvPr id="4" name="Picture 3">
            <a:extLst>
              <a:ext uri="{FF2B5EF4-FFF2-40B4-BE49-F238E27FC236}">
                <a16:creationId xmlns:a16="http://schemas.microsoft.com/office/drawing/2014/main" id="{E6DAA518-FF58-4329-B733-6FA91815F044}"/>
              </a:ext>
            </a:extLst>
          </p:cNvPr>
          <p:cNvPicPr>
            <a:picLocks noChangeAspect="1"/>
          </p:cNvPicPr>
          <p:nvPr/>
        </p:nvPicPr>
        <p:blipFill>
          <a:blip r:embed="rId2"/>
          <a:stretch>
            <a:fillRect/>
          </a:stretch>
        </p:blipFill>
        <p:spPr>
          <a:xfrm>
            <a:off x="4267200" y="1371599"/>
            <a:ext cx="4876800" cy="4191001"/>
          </a:xfrm>
          <a:prstGeom prst="rect">
            <a:avLst/>
          </a:prstGeom>
        </p:spPr>
      </p:pic>
    </p:spTree>
    <p:extLst>
      <p:ext uri="{BB962C8B-B14F-4D97-AF65-F5344CB8AC3E}">
        <p14:creationId xmlns:p14="http://schemas.microsoft.com/office/powerpoint/2010/main" val="1161519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1" y="624110"/>
            <a:ext cx="7086600" cy="1280890"/>
          </a:xfrm>
        </p:spPr>
        <p:txBody>
          <a:bodyPr>
            <a:normAutofit/>
          </a:bodyPr>
          <a:lstStyle/>
          <a:p>
            <a:r>
              <a:rPr lang="en-US" dirty="0"/>
              <a:t>Historical Context of Chitlin Circuit</a:t>
            </a:r>
          </a:p>
        </p:txBody>
      </p:sp>
      <p:sp>
        <p:nvSpPr>
          <p:cNvPr id="3" name="Content Placeholder 2"/>
          <p:cNvSpPr>
            <a:spLocks noGrp="1"/>
          </p:cNvSpPr>
          <p:nvPr>
            <p:ph idx="1"/>
          </p:nvPr>
        </p:nvSpPr>
        <p:spPr/>
        <p:txBody>
          <a:bodyPr/>
          <a:lstStyle/>
          <a:p>
            <a:r>
              <a:rPr lang="en-US" dirty="0"/>
              <a:t>The inception of this movement came a time in the political arena that dictated division of all aspects of life based on one simple assertion; race. </a:t>
            </a:r>
          </a:p>
        </p:txBody>
      </p:sp>
      <p:pic>
        <p:nvPicPr>
          <p:cNvPr id="5" name="Picture 4">
            <a:extLst>
              <a:ext uri="{FF2B5EF4-FFF2-40B4-BE49-F238E27FC236}">
                <a16:creationId xmlns:a16="http://schemas.microsoft.com/office/drawing/2014/main" id="{0E36B97D-EDC9-4D3D-B7DF-82FEAE7AE5E2}"/>
              </a:ext>
            </a:extLst>
          </p:cNvPr>
          <p:cNvPicPr>
            <a:picLocks noChangeAspect="1"/>
          </p:cNvPicPr>
          <p:nvPr/>
        </p:nvPicPr>
        <p:blipFill>
          <a:blip r:embed="rId2"/>
          <a:stretch>
            <a:fillRect/>
          </a:stretch>
        </p:blipFill>
        <p:spPr>
          <a:xfrm>
            <a:off x="1942416" y="3124200"/>
            <a:ext cx="6287184" cy="3015622"/>
          </a:xfrm>
          <a:prstGeom prst="rect">
            <a:avLst/>
          </a:prstGeom>
        </p:spPr>
      </p:pic>
    </p:spTree>
    <p:extLst>
      <p:ext uri="{BB962C8B-B14F-4D97-AF65-F5344CB8AC3E}">
        <p14:creationId xmlns:p14="http://schemas.microsoft.com/office/powerpoint/2010/main" val="2037589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152400"/>
            <a:ext cx="6589199" cy="1143000"/>
          </a:xfrm>
        </p:spPr>
        <p:txBody>
          <a:bodyPr>
            <a:normAutofit fontScale="90000"/>
          </a:bodyPr>
          <a:lstStyle/>
          <a:p>
            <a:r>
              <a:rPr lang="en-US" dirty="0"/>
              <a:t>Organizational Context of the movement </a:t>
            </a:r>
          </a:p>
        </p:txBody>
      </p:sp>
      <p:sp>
        <p:nvSpPr>
          <p:cNvPr id="3" name="Content Placeholder 2"/>
          <p:cNvSpPr>
            <a:spLocks noGrp="1"/>
          </p:cNvSpPr>
          <p:nvPr>
            <p:ph idx="1"/>
          </p:nvPr>
        </p:nvSpPr>
        <p:spPr>
          <a:xfrm>
            <a:off x="1143000" y="1143000"/>
            <a:ext cx="7792499" cy="5105400"/>
          </a:xfrm>
        </p:spPr>
        <p:txBody>
          <a:bodyPr/>
          <a:lstStyle/>
          <a:p>
            <a:r>
              <a:rPr lang="en-US" dirty="0"/>
              <a:t>The name Chitlin’ Circuit is drawn from the artistic performances that encompassed acceptance for Black-American comedians, musicians, disco jokers among other poetic artists. The organizers came up with venues such theatres, bars  and clubs for performances </a:t>
            </a:r>
            <a:r>
              <a:rPr lang="en-US" dirty="0" err="1"/>
              <a:t>e.g</a:t>
            </a:r>
            <a:r>
              <a:rPr lang="en-US" dirty="0"/>
              <a:t> Apollo  and Uptown.</a:t>
            </a:r>
          </a:p>
        </p:txBody>
      </p:sp>
      <p:pic>
        <p:nvPicPr>
          <p:cNvPr id="4" name="Picture 3">
            <a:extLst>
              <a:ext uri="{FF2B5EF4-FFF2-40B4-BE49-F238E27FC236}">
                <a16:creationId xmlns:a16="http://schemas.microsoft.com/office/drawing/2014/main" id="{A9D5DC13-D7FB-4196-AD2D-C71C05D19396}"/>
              </a:ext>
            </a:extLst>
          </p:cNvPr>
          <p:cNvPicPr>
            <a:picLocks noChangeAspect="1"/>
          </p:cNvPicPr>
          <p:nvPr/>
        </p:nvPicPr>
        <p:blipFill>
          <a:blip r:embed="rId2"/>
          <a:stretch>
            <a:fillRect/>
          </a:stretch>
        </p:blipFill>
        <p:spPr>
          <a:xfrm>
            <a:off x="1544100" y="2895600"/>
            <a:ext cx="7391400" cy="3239460"/>
          </a:xfrm>
          <a:prstGeom prst="rect">
            <a:avLst/>
          </a:prstGeom>
        </p:spPr>
      </p:pic>
    </p:spTree>
    <p:extLst>
      <p:ext uri="{BB962C8B-B14F-4D97-AF65-F5344CB8AC3E}">
        <p14:creationId xmlns:p14="http://schemas.microsoft.com/office/powerpoint/2010/main" val="2137280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304800"/>
            <a:ext cx="6589199" cy="1219200"/>
          </a:xfrm>
        </p:spPr>
        <p:txBody>
          <a:bodyPr>
            <a:normAutofit/>
          </a:bodyPr>
          <a:lstStyle/>
          <a:p>
            <a:r>
              <a:rPr lang="en-US" dirty="0"/>
              <a:t>Contemporariness of Chitlin Circuit</a:t>
            </a:r>
          </a:p>
        </p:txBody>
      </p:sp>
      <p:sp>
        <p:nvSpPr>
          <p:cNvPr id="3" name="Content Placeholder 2"/>
          <p:cNvSpPr>
            <a:spLocks noGrp="1"/>
          </p:cNvSpPr>
          <p:nvPr>
            <p:ph idx="1"/>
          </p:nvPr>
        </p:nvSpPr>
        <p:spPr>
          <a:xfrm>
            <a:off x="609600" y="1524000"/>
            <a:ext cx="8229600" cy="5193798"/>
          </a:xfrm>
        </p:spPr>
        <p:txBody>
          <a:bodyPr/>
          <a:lstStyle/>
          <a:p>
            <a:r>
              <a:rPr lang="en-US" dirty="0"/>
              <a:t>Plays such admirable role in bridging the gap provides a resource base for the current theatre arts that has come with the changing times and technological advancements. </a:t>
            </a:r>
          </a:p>
        </p:txBody>
      </p:sp>
      <p:pic>
        <p:nvPicPr>
          <p:cNvPr id="4" name="Picture 3">
            <a:extLst>
              <a:ext uri="{FF2B5EF4-FFF2-40B4-BE49-F238E27FC236}">
                <a16:creationId xmlns:a16="http://schemas.microsoft.com/office/drawing/2014/main" id="{031BCBFB-DF5B-4176-8FB2-812DB931DC33}"/>
              </a:ext>
            </a:extLst>
          </p:cNvPr>
          <p:cNvPicPr>
            <a:picLocks noChangeAspect="1"/>
          </p:cNvPicPr>
          <p:nvPr/>
        </p:nvPicPr>
        <p:blipFill>
          <a:blip r:embed="rId2"/>
          <a:stretch>
            <a:fillRect/>
          </a:stretch>
        </p:blipFill>
        <p:spPr>
          <a:xfrm>
            <a:off x="1130105" y="2713892"/>
            <a:ext cx="7392572" cy="3745998"/>
          </a:xfrm>
          <a:prstGeom prst="rect">
            <a:avLst/>
          </a:prstGeom>
        </p:spPr>
      </p:pic>
    </p:spTree>
    <p:extLst>
      <p:ext uri="{BB962C8B-B14F-4D97-AF65-F5344CB8AC3E}">
        <p14:creationId xmlns:p14="http://schemas.microsoft.com/office/powerpoint/2010/main" val="3569258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Conclusion</a:t>
            </a:r>
            <a:br>
              <a:rPr lang="en-US" dirty="0"/>
            </a:br>
            <a:endParaRPr lang="en-US" dirty="0"/>
          </a:p>
        </p:txBody>
      </p:sp>
      <p:sp>
        <p:nvSpPr>
          <p:cNvPr id="3" name="Content Placeholder 2"/>
          <p:cNvSpPr>
            <a:spLocks noGrp="1"/>
          </p:cNvSpPr>
          <p:nvPr>
            <p:ph idx="1"/>
          </p:nvPr>
        </p:nvSpPr>
        <p:spPr>
          <a:xfrm>
            <a:off x="457200" y="1219200"/>
            <a:ext cx="8229600" cy="4525963"/>
          </a:xfrm>
        </p:spPr>
        <p:txBody>
          <a:bodyPr>
            <a:normAutofit/>
          </a:bodyPr>
          <a:lstStyle/>
          <a:p>
            <a:endParaRPr lang="en-US" dirty="0"/>
          </a:p>
          <a:p>
            <a:endParaRPr lang="en-US" dirty="0"/>
          </a:p>
          <a:p>
            <a:r>
              <a:rPr lang="en-US" dirty="0"/>
              <a:t>The underlying contributions of this movement are stored in the roles the women played in the movement, what it stood for( hiring of blacks) in the entertainment joints and eventual motivation to participating in the civil emancipation of black’s equal treatment.</a:t>
            </a:r>
          </a:p>
        </p:txBody>
      </p:sp>
    </p:spTree>
    <p:extLst>
      <p:ext uri="{BB962C8B-B14F-4D97-AF65-F5344CB8AC3E}">
        <p14:creationId xmlns:p14="http://schemas.microsoft.com/office/powerpoint/2010/main" val="293921550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55</TotalTime>
  <Words>271</Words>
  <Application>Microsoft Office PowerPoint</Application>
  <PresentationFormat>On-screen Show (4:3)</PresentationFormat>
  <Paragraphs>16</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Century Gothic</vt:lpstr>
      <vt:lpstr>Times New Roman</vt:lpstr>
      <vt:lpstr>Wingdings 3</vt:lpstr>
      <vt:lpstr>Wisp</vt:lpstr>
      <vt:lpstr>CHITLIN CIRCUIT</vt:lpstr>
      <vt:lpstr>The Chitlin’ Circuit Term</vt:lpstr>
      <vt:lpstr>Causation for Chitlin’ Circuit</vt:lpstr>
      <vt:lpstr>Historical Context of Chitlin Circuit</vt:lpstr>
      <vt:lpstr>Organizational Context of the movement </vt:lpstr>
      <vt:lpstr>Contemporariness of Chitlin Circuit</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Chitlin Circuit</dc:title>
  <dc:creator>dafine</dc:creator>
  <cp:lastModifiedBy>Antony Ouma</cp:lastModifiedBy>
  <cp:revision>8</cp:revision>
  <dcterms:created xsi:type="dcterms:W3CDTF">2020-05-04T13:35:58Z</dcterms:created>
  <dcterms:modified xsi:type="dcterms:W3CDTF">2020-05-04T18:57:36Z</dcterms:modified>
</cp:coreProperties>
</file>